
<file path=[Content_Types].xml><?xml version="1.0" encoding="utf-8"?>
<Types xmlns="http://schemas.openxmlformats.org/package/2006/content-types">
  <Default Extension="jpe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p:sldMasterIdLst>
    <p:sldMasterId id="2147483648" r:id="rId1"/>
  </p:sldMasterIdLst>
  <p:sldIdLst>
    <p:sldId id="256" r:id="rId2"/>
    <p:sldId id="257" r:id="rId3"/>
    <p:sldId id="258" r:id="rId4"/>
    <p:sldId id="259" r:id="rId5"/>
    <p:sldId id="264" r:id="rId6"/>
    <p:sldId id="265" r:id="rId7"/>
    <p:sldId id="260" r:id="rId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1" autoAdjust="0"/>
    <p:restoredTop sz="94660"/>
  </p:normalViewPr>
  <p:slideViewPr>
    <p:cSldViewPr snapToGrid="0">
      <p:cViewPr varScale="1">
        <p:scale>
          <a:sx n="82" d="100"/>
          <a:sy n="82" d="100"/>
        </p:scale>
        <p:origin x="1459"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12" y="1122376"/>
            <a:ext cx="6858074" cy="2387627"/>
          </a:xfrm>
        </p:spPr>
        <p:txBody>
          <a:bodyPr anchor="b"/>
          <a:lstStyle>
            <a:lvl1pPr algn="ctr">
              <a:defRPr sz="6005"/>
            </a:lvl1pPr>
          </a:lstStyle>
          <a:p>
            <a:r>
              <a:rPr lang="en-US"/>
              <a:t>Click to edit Master title style</a:t>
            </a:r>
          </a:p>
        </p:txBody>
      </p:sp>
      <p:sp>
        <p:nvSpPr>
          <p:cNvPr id="3" name="Subtitle 2"/>
          <p:cNvSpPr>
            <a:spLocks noGrp="1"/>
          </p:cNvSpPr>
          <p:nvPr>
            <p:ph type="subTitle" idx="1"/>
          </p:nvPr>
        </p:nvSpPr>
        <p:spPr>
          <a:xfrm>
            <a:off x="1143012" y="3602079"/>
            <a:ext cx="6858074" cy="1655781"/>
          </a:xfrm>
        </p:spPr>
        <p:txBody>
          <a:bodyPr/>
          <a:lstStyle>
            <a:lvl1pPr marL="0" indent="0" algn="ctr">
              <a:buNone/>
              <a:defRPr sz="2400"/>
            </a:lvl1pPr>
            <a:lvl2pPr marL="456565" indent="0" algn="ctr">
              <a:buNone/>
              <a:defRPr sz="2000"/>
            </a:lvl2pPr>
            <a:lvl3pPr marL="915035" indent="0" algn="ctr">
              <a:buNone/>
              <a:defRPr sz="1805"/>
            </a:lvl3pPr>
            <a:lvl4pPr marL="1371600" indent="0" algn="ctr">
              <a:buNone/>
              <a:defRPr sz="1600"/>
            </a:lvl4pPr>
            <a:lvl5pPr marL="1828165" indent="0" algn="ctr">
              <a:buNone/>
              <a:defRPr sz="1600"/>
            </a:lvl5pPr>
            <a:lvl6pPr marL="2286000" indent="0" algn="ctr">
              <a:buNone/>
              <a:defRPr sz="1600"/>
            </a:lvl6pPr>
            <a:lvl7pPr marL="2743200" indent="0" algn="ctr">
              <a:buNone/>
              <a:defRPr sz="1600"/>
            </a:lvl7pPr>
            <a:lvl8pPr marL="3199765"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63A1C593-65D0-4073-BCC9-577B9352EA97}" type="datetimeFigureOut">
              <a:rPr lang="en-US" smtClean="0"/>
              <a:t>12/8/2022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A1C593-65D0-4073-BCC9-577B9352EA97}" type="datetimeFigureOut">
              <a:rPr lang="en-US" smtClean="0"/>
              <a:t>12/8/2022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745" y="365129"/>
            <a:ext cx="1971696" cy="581190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7" y="365129"/>
            <a:ext cx="5800787" cy="581190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A1C593-65D0-4073-BCC9-577B9352EA97}" type="datetimeFigureOut">
              <a:rPr lang="en-US" smtClean="0"/>
              <a:t>12/8/2022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A1C593-65D0-4073-BCC9-577B9352EA97}" type="datetimeFigureOut">
              <a:rPr lang="en-US" smtClean="0"/>
              <a:t>12/8/2022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94" y="1709758"/>
            <a:ext cx="7886785" cy="2852770"/>
          </a:xfrm>
        </p:spPr>
        <p:txBody>
          <a:bodyPr anchor="b"/>
          <a:lstStyle>
            <a:lvl1pPr>
              <a:defRPr sz="6005"/>
            </a:lvl1pPr>
          </a:lstStyle>
          <a:p>
            <a:r>
              <a:rPr lang="en-US"/>
              <a:t>Click to edit Master title style</a:t>
            </a:r>
          </a:p>
        </p:txBody>
      </p:sp>
      <p:sp>
        <p:nvSpPr>
          <p:cNvPr id="3" name="Text Placeholder 2"/>
          <p:cNvSpPr>
            <a:spLocks noGrp="1"/>
          </p:cNvSpPr>
          <p:nvPr>
            <p:ph type="body" idx="1"/>
          </p:nvPr>
        </p:nvSpPr>
        <p:spPr>
          <a:xfrm>
            <a:off x="623894" y="4589516"/>
            <a:ext cx="7886785" cy="1500204"/>
          </a:xfrm>
        </p:spPr>
        <p:txBody>
          <a:bodyPr/>
          <a:lstStyle>
            <a:lvl1pPr marL="0" indent="0">
              <a:buNone/>
              <a:defRPr sz="2400">
                <a:solidFill>
                  <a:schemeClr val="tx1">
                    <a:tint val="75000"/>
                  </a:schemeClr>
                </a:solidFill>
              </a:defRPr>
            </a:lvl1pPr>
            <a:lvl2pPr marL="456565" indent="0">
              <a:buNone/>
              <a:defRPr sz="2000">
                <a:solidFill>
                  <a:schemeClr val="tx1">
                    <a:tint val="75000"/>
                  </a:schemeClr>
                </a:solidFill>
              </a:defRPr>
            </a:lvl2pPr>
            <a:lvl3pPr marL="915035" indent="0">
              <a:buNone/>
              <a:defRPr sz="1805">
                <a:solidFill>
                  <a:schemeClr val="tx1">
                    <a:tint val="75000"/>
                  </a:schemeClr>
                </a:solidFill>
              </a:defRPr>
            </a:lvl3pPr>
            <a:lvl4pPr marL="1371600" indent="0">
              <a:buNone/>
              <a:defRPr sz="1600">
                <a:solidFill>
                  <a:schemeClr val="tx1">
                    <a:tint val="75000"/>
                  </a:schemeClr>
                </a:solidFill>
              </a:defRPr>
            </a:lvl4pPr>
            <a:lvl5pPr marL="1828165"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199765"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3A1C593-65D0-4073-BCC9-577B9352EA97}" type="datetimeFigureOut">
              <a:rPr lang="en-US" smtClean="0"/>
              <a:t>12/8/2022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7" y="1825646"/>
            <a:ext cx="3886242" cy="43513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200" y="1825646"/>
            <a:ext cx="3886242" cy="43513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3A1C593-65D0-4073-BCC9-577B9352EA97}" type="datetimeFigureOut">
              <a:rPr lang="en-US" smtClean="0"/>
              <a:t>12/8/2022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8" y="365129"/>
            <a:ext cx="7886785" cy="1325578"/>
          </a:xfrm>
        </p:spPr>
        <p:txBody>
          <a:bodyPr/>
          <a:lstStyle/>
          <a:p>
            <a:r>
              <a:rPr lang="en-US"/>
              <a:t>Click to edit Master title style</a:t>
            </a:r>
          </a:p>
        </p:txBody>
      </p:sp>
      <p:sp>
        <p:nvSpPr>
          <p:cNvPr id="3" name="Text Placeholder 2"/>
          <p:cNvSpPr>
            <a:spLocks noGrp="1"/>
          </p:cNvSpPr>
          <p:nvPr>
            <p:ph type="body" idx="1"/>
          </p:nvPr>
        </p:nvSpPr>
        <p:spPr>
          <a:xfrm>
            <a:off x="629848" y="1681182"/>
            <a:ext cx="3868382" cy="823921"/>
          </a:xfrm>
        </p:spPr>
        <p:txBody>
          <a:bodyPr anchor="b"/>
          <a:lstStyle>
            <a:lvl1pPr marL="0" indent="0">
              <a:buNone/>
              <a:defRPr sz="2400" b="1"/>
            </a:lvl1pPr>
            <a:lvl2pPr marL="456565" indent="0">
              <a:buNone/>
              <a:defRPr sz="2000" b="1"/>
            </a:lvl2pPr>
            <a:lvl3pPr marL="915035" indent="0">
              <a:buNone/>
              <a:defRPr sz="1805" b="1"/>
            </a:lvl3pPr>
            <a:lvl4pPr marL="1371600" indent="0">
              <a:buNone/>
              <a:defRPr sz="1600" b="1"/>
            </a:lvl4pPr>
            <a:lvl5pPr marL="1828165" indent="0">
              <a:buNone/>
              <a:defRPr sz="1600" b="1"/>
            </a:lvl5pPr>
            <a:lvl6pPr marL="2286000" indent="0">
              <a:buNone/>
              <a:defRPr sz="1600" b="1"/>
            </a:lvl6pPr>
            <a:lvl7pPr marL="2743200" indent="0">
              <a:buNone/>
              <a:defRPr sz="1600" b="1"/>
            </a:lvl7pPr>
            <a:lvl8pPr marL="3199765"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8" y="2505104"/>
            <a:ext cx="3868382" cy="368463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200" y="1681182"/>
            <a:ext cx="3887433" cy="823921"/>
          </a:xfrm>
        </p:spPr>
        <p:txBody>
          <a:bodyPr anchor="b"/>
          <a:lstStyle>
            <a:lvl1pPr marL="0" indent="0">
              <a:buNone/>
              <a:defRPr sz="2400" b="1"/>
            </a:lvl1pPr>
            <a:lvl2pPr marL="456565" indent="0">
              <a:buNone/>
              <a:defRPr sz="2000" b="1"/>
            </a:lvl2pPr>
            <a:lvl3pPr marL="915035" indent="0">
              <a:buNone/>
              <a:defRPr sz="1805" b="1"/>
            </a:lvl3pPr>
            <a:lvl4pPr marL="1371600" indent="0">
              <a:buNone/>
              <a:defRPr sz="1600" b="1"/>
            </a:lvl4pPr>
            <a:lvl5pPr marL="1828165" indent="0">
              <a:buNone/>
              <a:defRPr sz="1600" b="1"/>
            </a:lvl5pPr>
            <a:lvl6pPr marL="2286000" indent="0">
              <a:buNone/>
              <a:defRPr sz="1600" b="1"/>
            </a:lvl6pPr>
            <a:lvl7pPr marL="2743200" indent="0">
              <a:buNone/>
              <a:defRPr sz="1600" b="1"/>
            </a:lvl7pPr>
            <a:lvl8pPr marL="3199765"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200" y="2505104"/>
            <a:ext cx="3887433" cy="368463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3A1C593-65D0-4073-BCC9-577B9352EA97}" type="datetimeFigureOut">
              <a:rPr lang="en-US" smtClean="0"/>
              <a:t>12/8/2022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3A1C593-65D0-4073-BCC9-577B9352EA97}" type="datetimeFigureOut">
              <a:rPr lang="en-US" smtClean="0"/>
              <a:t>12/8/2022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A1C593-65D0-4073-BCC9-577B9352EA97}" type="datetimeFigureOut">
              <a:rPr lang="en-US" smtClean="0"/>
              <a:t>12/8/2022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8" y="457205"/>
            <a:ext cx="2949209" cy="1600218"/>
          </a:xfrm>
        </p:spPr>
        <p:txBody>
          <a:bodyPr anchor="b"/>
          <a:lstStyle>
            <a:lvl1pPr>
              <a:defRPr sz="3195"/>
            </a:lvl1pPr>
          </a:lstStyle>
          <a:p>
            <a:r>
              <a:rPr lang="en-US"/>
              <a:t>Click to edit Master title style</a:t>
            </a:r>
          </a:p>
        </p:txBody>
      </p:sp>
      <p:sp>
        <p:nvSpPr>
          <p:cNvPr id="3" name="Content Placeholder 2"/>
          <p:cNvSpPr>
            <a:spLocks noGrp="1"/>
          </p:cNvSpPr>
          <p:nvPr>
            <p:ph idx="1"/>
          </p:nvPr>
        </p:nvSpPr>
        <p:spPr>
          <a:xfrm>
            <a:off x="3887433" y="987436"/>
            <a:ext cx="4629200" cy="4873681"/>
          </a:xfrm>
        </p:spPr>
        <p:txBody>
          <a:bodyPr/>
          <a:lstStyle>
            <a:lvl1pPr>
              <a:defRPr sz="3195"/>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8" y="2057424"/>
            <a:ext cx="2949209" cy="3811632"/>
          </a:xfrm>
        </p:spPr>
        <p:txBody>
          <a:bodyPr/>
          <a:lstStyle>
            <a:lvl1pPr marL="0" indent="0">
              <a:buNone/>
              <a:defRPr sz="1600"/>
            </a:lvl1pPr>
            <a:lvl2pPr marL="456565" indent="0">
              <a:buNone/>
              <a:defRPr sz="1405"/>
            </a:lvl2pPr>
            <a:lvl3pPr marL="915035" indent="0">
              <a:buNone/>
              <a:defRPr sz="1200"/>
            </a:lvl3pPr>
            <a:lvl4pPr marL="1371600" indent="0">
              <a:buNone/>
              <a:defRPr sz="1005"/>
            </a:lvl4pPr>
            <a:lvl5pPr marL="1828165" indent="0">
              <a:buNone/>
              <a:defRPr sz="1005"/>
            </a:lvl5pPr>
            <a:lvl6pPr marL="2286000" indent="0">
              <a:buNone/>
              <a:defRPr sz="1005"/>
            </a:lvl6pPr>
            <a:lvl7pPr marL="2743200" indent="0">
              <a:buNone/>
              <a:defRPr sz="1005"/>
            </a:lvl7pPr>
            <a:lvl8pPr marL="3199765" indent="0">
              <a:buNone/>
              <a:defRPr sz="1005"/>
            </a:lvl8pPr>
            <a:lvl9pPr marL="3657600" indent="0">
              <a:buNone/>
              <a:defRPr sz="1005"/>
            </a:lvl9pPr>
          </a:lstStyle>
          <a:p>
            <a:pPr lvl="0"/>
            <a:r>
              <a:rPr lang="en-US"/>
              <a:t>Click to edit Master text styles</a:t>
            </a:r>
          </a:p>
        </p:txBody>
      </p:sp>
      <p:sp>
        <p:nvSpPr>
          <p:cNvPr id="5" name="Date Placeholder 4"/>
          <p:cNvSpPr>
            <a:spLocks noGrp="1"/>
          </p:cNvSpPr>
          <p:nvPr>
            <p:ph type="dt" sz="half" idx="10"/>
          </p:nvPr>
        </p:nvSpPr>
        <p:spPr/>
        <p:txBody>
          <a:bodyPr/>
          <a:lstStyle/>
          <a:p>
            <a:fld id="{63A1C593-65D0-4073-BCC9-577B9352EA97}" type="datetimeFigureOut">
              <a:rPr lang="en-US" smtClean="0"/>
              <a:t>12/8/2022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8" y="457205"/>
            <a:ext cx="2949209" cy="1600218"/>
          </a:xfrm>
        </p:spPr>
        <p:txBody>
          <a:bodyPr anchor="b"/>
          <a:lstStyle>
            <a:lvl1pPr>
              <a:defRPr sz="3195"/>
            </a:lvl1pPr>
          </a:lstStyle>
          <a:p>
            <a:r>
              <a:rPr lang="en-US"/>
              <a:t>Click to edit Master title style</a:t>
            </a:r>
          </a:p>
        </p:txBody>
      </p:sp>
      <p:sp>
        <p:nvSpPr>
          <p:cNvPr id="3" name="Picture Placeholder 2"/>
          <p:cNvSpPr>
            <a:spLocks noGrp="1"/>
          </p:cNvSpPr>
          <p:nvPr>
            <p:ph type="pic" idx="1"/>
          </p:nvPr>
        </p:nvSpPr>
        <p:spPr>
          <a:xfrm>
            <a:off x="3887433" y="987436"/>
            <a:ext cx="4629200" cy="4873681"/>
          </a:xfrm>
        </p:spPr>
        <p:txBody>
          <a:bodyPr/>
          <a:lstStyle>
            <a:lvl1pPr marL="0" indent="0">
              <a:buNone/>
              <a:defRPr sz="3195"/>
            </a:lvl1pPr>
            <a:lvl2pPr marL="456565" indent="0">
              <a:buNone/>
              <a:defRPr sz="2800"/>
            </a:lvl2pPr>
            <a:lvl3pPr marL="915035" indent="0">
              <a:buNone/>
              <a:defRPr sz="2400"/>
            </a:lvl3pPr>
            <a:lvl4pPr marL="1371600" indent="0">
              <a:buNone/>
              <a:defRPr sz="2000"/>
            </a:lvl4pPr>
            <a:lvl5pPr marL="1828165" indent="0">
              <a:buNone/>
              <a:defRPr sz="2000"/>
            </a:lvl5pPr>
            <a:lvl6pPr marL="2286000" indent="0">
              <a:buNone/>
              <a:defRPr sz="2000"/>
            </a:lvl6pPr>
            <a:lvl7pPr marL="2743200" indent="0">
              <a:buNone/>
              <a:defRPr sz="2000"/>
            </a:lvl7pPr>
            <a:lvl8pPr marL="3199765"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29848" y="2057424"/>
            <a:ext cx="2949209" cy="3811632"/>
          </a:xfrm>
        </p:spPr>
        <p:txBody>
          <a:bodyPr/>
          <a:lstStyle>
            <a:lvl1pPr marL="0" indent="0">
              <a:buNone/>
              <a:defRPr sz="1600"/>
            </a:lvl1pPr>
            <a:lvl2pPr marL="456565" indent="0">
              <a:buNone/>
              <a:defRPr sz="1405"/>
            </a:lvl2pPr>
            <a:lvl3pPr marL="915035" indent="0">
              <a:buNone/>
              <a:defRPr sz="1200"/>
            </a:lvl3pPr>
            <a:lvl4pPr marL="1371600" indent="0">
              <a:buNone/>
              <a:defRPr sz="1005"/>
            </a:lvl4pPr>
            <a:lvl5pPr marL="1828165" indent="0">
              <a:buNone/>
              <a:defRPr sz="1005"/>
            </a:lvl5pPr>
            <a:lvl6pPr marL="2286000" indent="0">
              <a:buNone/>
              <a:defRPr sz="1005"/>
            </a:lvl6pPr>
            <a:lvl7pPr marL="2743200" indent="0">
              <a:buNone/>
              <a:defRPr sz="1005"/>
            </a:lvl7pPr>
            <a:lvl8pPr marL="3199765" indent="0">
              <a:buNone/>
              <a:defRPr sz="1005"/>
            </a:lvl8pPr>
            <a:lvl9pPr marL="3657600" indent="0">
              <a:buNone/>
              <a:defRPr sz="1005"/>
            </a:lvl9pPr>
          </a:lstStyle>
          <a:p>
            <a:pPr lvl="0"/>
            <a:r>
              <a:rPr lang="en-US"/>
              <a:t>Click to edit Master text styles</a:t>
            </a:r>
          </a:p>
        </p:txBody>
      </p:sp>
      <p:sp>
        <p:nvSpPr>
          <p:cNvPr id="5" name="Date Placeholder 4"/>
          <p:cNvSpPr>
            <a:spLocks noGrp="1"/>
          </p:cNvSpPr>
          <p:nvPr>
            <p:ph type="dt" sz="half" idx="10"/>
          </p:nvPr>
        </p:nvSpPr>
        <p:spPr/>
        <p:txBody>
          <a:bodyPr/>
          <a:lstStyle/>
          <a:p>
            <a:fld id="{63A1C593-65D0-4073-BCC9-577B9352EA97}" type="datetimeFigureOut">
              <a:rPr lang="en-US" smtClean="0"/>
              <a:t>12/8/2022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7" y="365129"/>
            <a:ext cx="7886785" cy="1325578"/>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7" y="1825646"/>
            <a:ext cx="7886785" cy="435138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7" y="6356423"/>
            <a:ext cx="2057422" cy="365129"/>
          </a:xfrm>
          <a:prstGeom prst="rect">
            <a:avLst/>
          </a:prstGeom>
        </p:spPr>
        <p:txBody>
          <a:bodyPr vert="horz" lIns="91440" tIns="45720" rIns="91440" bIns="45720" rtlCol="0" anchor="ctr"/>
          <a:lstStyle>
            <a:lvl1pPr algn="l">
              <a:defRPr sz="1200">
                <a:solidFill>
                  <a:schemeClr val="tx1">
                    <a:tint val="75000"/>
                  </a:schemeClr>
                </a:solidFill>
              </a:defRPr>
            </a:lvl1pPr>
          </a:lstStyle>
          <a:p>
            <a:fld id="{63A1C593-65D0-4073-BCC9-577B9352EA97}" type="datetimeFigureOut">
              <a:rPr lang="en-US" smtClean="0"/>
              <a:t>12/8/2022</a:t>
            </a:fld>
            <a:endParaRPr lang="en-US"/>
          </a:p>
        </p:txBody>
      </p:sp>
      <p:sp>
        <p:nvSpPr>
          <p:cNvPr id="5" name="Footer Placeholder 4"/>
          <p:cNvSpPr>
            <a:spLocks noGrp="1"/>
          </p:cNvSpPr>
          <p:nvPr>
            <p:ph type="ftr" sz="quarter" idx="3"/>
          </p:nvPr>
        </p:nvSpPr>
        <p:spPr>
          <a:xfrm>
            <a:off x="3028982" y="6356423"/>
            <a:ext cx="3086133" cy="365129"/>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8019" y="6356423"/>
            <a:ext cx="2057422" cy="365129"/>
          </a:xfrm>
          <a:prstGeom prst="rect">
            <a:avLst/>
          </a:prstGeom>
        </p:spPr>
        <p:txBody>
          <a:bodyPr vert="horz" lIns="91440" tIns="45720" rIns="91440" bIns="45720" rtlCol="0" anchor="ctr"/>
          <a:lstStyle>
            <a:lvl1pPr algn="r">
              <a:defRPr sz="1200">
                <a:solidFill>
                  <a:schemeClr val="tx1">
                    <a:tint val="75000"/>
                  </a:schemeClr>
                </a:solidFill>
              </a:defRPr>
            </a:lvl1pPr>
          </a:lstStyle>
          <a:p>
            <a:fld id="{9B618960-8005-486C-9A75-10CB2AAC16F9}"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5035" rtl="0" eaLnBrk="1" latinLnBrk="0" hangingPunct="1">
        <a:lnSpc>
          <a:spcPct val="90000"/>
        </a:lnSpc>
        <a:spcBef>
          <a:spcPct val="0"/>
        </a:spcBef>
        <a:buNone/>
        <a:defRPr sz="4395" kern="1200">
          <a:solidFill>
            <a:schemeClr val="tx1"/>
          </a:solidFill>
          <a:latin typeface="+mj-lt"/>
          <a:ea typeface="+mj-ea"/>
          <a:cs typeface="+mj-cs"/>
        </a:defRPr>
      </a:lvl1pPr>
    </p:titleStyle>
    <p:bodyStyle>
      <a:lvl1pPr marL="229235" indent="-229235" algn="l" defTabSz="915035"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9235" algn="l" defTabSz="915035"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365" indent="-229235" algn="l" defTabSz="915035"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9235" algn="l" defTabSz="915035" rtl="0" eaLnBrk="1" latinLnBrk="0" hangingPunct="1">
        <a:lnSpc>
          <a:spcPct val="90000"/>
        </a:lnSpc>
        <a:spcBef>
          <a:spcPts val="500"/>
        </a:spcBef>
        <a:buFont typeface="Arial" panose="020B0604020202020204" pitchFamily="34" charset="0"/>
        <a:buChar char="•"/>
        <a:defRPr sz="1805" kern="1200">
          <a:solidFill>
            <a:schemeClr val="tx1"/>
          </a:solidFill>
          <a:latin typeface="+mn-lt"/>
          <a:ea typeface="+mn-ea"/>
          <a:cs typeface="+mn-cs"/>
        </a:defRPr>
      </a:lvl4pPr>
      <a:lvl5pPr marL="2057400" indent="-229235" algn="l" defTabSz="915035" rtl="0" eaLnBrk="1" latinLnBrk="0" hangingPunct="1">
        <a:lnSpc>
          <a:spcPct val="90000"/>
        </a:lnSpc>
        <a:spcBef>
          <a:spcPts val="500"/>
        </a:spcBef>
        <a:buFont typeface="Arial" panose="020B0604020202020204" pitchFamily="34" charset="0"/>
        <a:buChar char="•"/>
        <a:defRPr sz="1805" kern="1200">
          <a:solidFill>
            <a:schemeClr val="tx1"/>
          </a:solidFill>
          <a:latin typeface="+mn-lt"/>
          <a:ea typeface="+mn-ea"/>
          <a:cs typeface="+mn-cs"/>
        </a:defRPr>
      </a:lvl5pPr>
      <a:lvl6pPr marL="2513965" indent="-229235" algn="l" defTabSz="915035" rtl="0" eaLnBrk="1" latinLnBrk="0" hangingPunct="1">
        <a:lnSpc>
          <a:spcPct val="90000"/>
        </a:lnSpc>
        <a:spcBef>
          <a:spcPts val="500"/>
        </a:spcBef>
        <a:buFont typeface="Arial" panose="020B0604020202020204" pitchFamily="34" charset="0"/>
        <a:buChar char="•"/>
        <a:defRPr sz="1805" kern="1200">
          <a:solidFill>
            <a:schemeClr val="tx1"/>
          </a:solidFill>
          <a:latin typeface="+mn-lt"/>
          <a:ea typeface="+mn-ea"/>
          <a:cs typeface="+mn-cs"/>
        </a:defRPr>
      </a:lvl6pPr>
      <a:lvl7pPr marL="2971800" indent="-229235" algn="l" defTabSz="915035" rtl="0" eaLnBrk="1" latinLnBrk="0" hangingPunct="1">
        <a:lnSpc>
          <a:spcPct val="90000"/>
        </a:lnSpc>
        <a:spcBef>
          <a:spcPts val="500"/>
        </a:spcBef>
        <a:buFont typeface="Arial" panose="020B0604020202020204" pitchFamily="34" charset="0"/>
        <a:buChar char="•"/>
        <a:defRPr sz="1805" kern="1200">
          <a:solidFill>
            <a:schemeClr val="tx1"/>
          </a:solidFill>
          <a:latin typeface="+mn-lt"/>
          <a:ea typeface="+mn-ea"/>
          <a:cs typeface="+mn-cs"/>
        </a:defRPr>
      </a:lvl7pPr>
      <a:lvl8pPr marL="3429000" indent="-229235" algn="l" defTabSz="915035" rtl="0" eaLnBrk="1" latinLnBrk="0" hangingPunct="1">
        <a:lnSpc>
          <a:spcPct val="90000"/>
        </a:lnSpc>
        <a:spcBef>
          <a:spcPts val="500"/>
        </a:spcBef>
        <a:buFont typeface="Arial" panose="020B0604020202020204" pitchFamily="34" charset="0"/>
        <a:buChar char="•"/>
        <a:defRPr sz="1805" kern="1200">
          <a:solidFill>
            <a:schemeClr val="tx1"/>
          </a:solidFill>
          <a:latin typeface="+mn-lt"/>
          <a:ea typeface="+mn-ea"/>
          <a:cs typeface="+mn-cs"/>
        </a:defRPr>
      </a:lvl8pPr>
      <a:lvl9pPr marL="3886835" indent="-229235" algn="l" defTabSz="915035" rtl="0" eaLnBrk="1" latinLnBrk="0" hangingPunct="1">
        <a:lnSpc>
          <a:spcPct val="90000"/>
        </a:lnSpc>
        <a:spcBef>
          <a:spcPts val="500"/>
        </a:spcBef>
        <a:buFont typeface="Arial" panose="020B0604020202020204" pitchFamily="34" charset="0"/>
        <a:buChar char="•"/>
        <a:defRPr sz="1805" kern="1200">
          <a:solidFill>
            <a:schemeClr val="tx1"/>
          </a:solidFill>
          <a:latin typeface="+mn-lt"/>
          <a:ea typeface="+mn-ea"/>
          <a:cs typeface="+mn-cs"/>
        </a:defRPr>
      </a:lvl9pPr>
    </p:bodyStyle>
    <p:otherStyle>
      <a:defPPr>
        <a:defRPr lang="en-US"/>
      </a:defPPr>
      <a:lvl1pPr marL="0" algn="l" defTabSz="915035" rtl="0" eaLnBrk="1" latinLnBrk="0" hangingPunct="1">
        <a:defRPr sz="1805" kern="1200">
          <a:solidFill>
            <a:schemeClr val="tx1"/>
          </a:solidFill>
          <a:latin typeface="+mn-lt"/>
          <a:ea typeface="+mn-ea"/>
          <a:cs typeface="+mn-cs"/>
        </a:defRPr>
      </a:lvl1pPr>
      <a:lvl2pPr marL="456565" algn="l" defTabSz="915035" rtl="0" eaLnBrk="1" latinLnBrk="0" hangingPunct="1">
        <a:defRPr sz="1805" kern="1200">
          <a:solidFill>
            <a:schemeClr val="tx1"/>
          </a:solidFill>
          <a:latin typeface="+mn-lt"/>
          <a:ea typeface="+mn-ea"/>
          <a:cs typeface="+mn-cs"/>
        </a:defRPr>
      </a:lvl2pPr>
      <a:lvl3pPr marL="915035" algn="l" defTabSz="915035" rtl="0" eaLnBrk="1" latinLnBrk="0" hangingPunct="1">
        <a:defRPr sz="1805" kern="1200">
          <a:solidFill>
            <a:schemeClr val="tx1"/>
          </a:solidFill>
          <a:latin typeface="+mn-lt"/>
          <a:ea typeface="+mn-ea"/>
          <a:cs typeface="+mn-cs"/>
        </a:defRPr>
      </a:lvl3pPr>
      <a:lvl4pPr marL="1371600" algn="l" defTabSz="915035" rtl="0" eaLnBrk="1" latinLnBrk="0" hangingPunct="1">
        <a:defRPr sz="1805" kern="1200">
          <a:solidFill>
            <a:schemeClr val="tx1"/>
          </a:solidFill>
          <a:latin typeface="+mn-lt"/>
          <a:ea typeface="+mn-ea"/>
          <a:cs typeface="+mn-cs"/>
        </a:defRPr>
      </a:lvl4pPr>
      <a:lvl5pPr marL="1828165" algn="l" defTabSz="915035" rtl="0" eaLnBrk="1" latinLnBrk="0" hangingPunct="1">
        <a:defRPr sz="1805" kern="1200">
          <a:solidFill>
            <a:schemeClr val="tx1"/>
          </a:solidFill>
          <a:latin typeface="+mn-lt"/>
          <a:ea typeface="+mn-ea"/>
          <a:cs typeface="+mn-cs"/>
        </a:defRPr>
      </a:lvl5pPr>
      <a:lvl6pPr marL="2286000" algn="l" defTabSz="915035" rtl="0" eaLnBrk="1" latinLnBrk="0" hangingPunct="1">
        <a:defRPr sz="1805" kern="1200">
          <a:solidFill>
            <a:schemeClr val="tx1"/>
          </a:solidFill>
          <a:latin typeface="+mn-lt"/>
          <a:ea typeface="+mn-ea"/>
          <a:cs typeface="+mn-cs"/>
        </a:defRPr>
      </a:lvl6pPr>
      <a:lvl7pPr marL="2743200" algn="l" defTabSz="915035" rtl="0" eaLnBrk="1" latinLnBrk="0" hangingPunct="1">
        <a:defRPr sz="1805" kern="1200">
          <a:solidFill>
            <a:schemeClr val="tx1"/>
          </a:solidFill>
          <a:latin typeface="+mn-lt"/>
          <a:ea typeface="+mn-ea"/>
          <a:cs typeface="+mn-cs"/>
        </a:defRPr>
      </a:lvl7pPr>
      <a:lvl8pPr marL="3199765" algn="l" defTabSz="915035" rtl="0" eaLnBrk="1" latinLnBrk="0" hangingPunct="1">
        <a:defRPr sz="1805" kern="1200">
          <a:solidFill>
            <a:schemeClr val="tx1"/>
          </a:solidFill>
          <a:latin typeface="+mn-lt"/>
          <a:ea typeface="+mn-ea"/>
          <a:cs typeface="+mn-cs"/>
        </a:defRPr>
      </a:lvl8pPr>
      <a:lvl9pPr marL="3657600" algn="l" defTabSz="915035" rtl="0" eaLnBrk="1" latinLnBrk="0" hangingPunct="1">
        <a:defRPr sz="180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999774" y="0"/>
            <a:ext cx="5143500" cy="6857524"/>
          </a:xfrm>
          <a:prstGeom prst="rect">
            <a:avLst/>
          </a:prstGeom>
        </p:spPr>
      </p:pic>
      <p:sp>
        <p:nvSpPr>
          <p:cNvPr id="5" name="Text Box 3"/>
          <p:cNvSpPr txBox="1"/>
          <p:nvPr/>
        </p:nvSpPr>
        <p:spPr>
          <a:xfrm>
            <a:off x="2759869" y="3608070"/>
            <a:ext cx="4383405" cy="2582228"/>
          </a:xfrm>
          <a:prstGeom prst="rect">
            <a:avLst/>
          </a:prstGeom>
          <a:noFill/>
          <a:ln w="6350">
            <a:noFill/>
          </a:ln>
          <a:extLst>
            <a:ext uri="{909E8E84-426E-40DD-AFC4-6F175D3DCCD1}">
              <a14:hiddenFill xmlns:a14="http://schemas.microsoft.com/office/drawing/2010/main">
                <a:solidFill>
                  <a:schemeClr val="lt1"/>
                </a:solidFill>
              </a14:hiddenFill>
            </a:ext>
          </a:extLst>
        </p:spPr>
        <p:style>
          <a:lnRef idx="0">
            <a:schemeClr val="accent1"/>
          </a:lnRef>
          <a:fillRef idx="0">
            <a:schemeClr val="accent1"/>
          </a:fillRef>
          <a:effectRef idx="0">
            <a:schemeClr val="accent1"/>
          </a:effectRef>
          <a:fontRef idx="minor">
            <a:schemeClr val="dk1"/>
          </a:fontRef>
        </p:style>
        <p:txBody>
          <a:bodyPr rot="0" spcFirstLastPara="0" vertOverflow="overflow" horzOverflow="overflow" vert="horz" wrap="square" lIns="91360" tIns="45679" rIns="91360" bIns="45679" numCol="1" spcCol="0" rtlCol="0" fromWordArt="0" anchor="t" anchorCtr="0" forceAA="0" compatLnSpc="1">
            <a:noAutofit/>
          </a:bodyPr>
          <a:lstStyle/>
          <a:p>
            <a:pPr algn="just"/>
            <a:r>
              <a:rPr lang="en-US" altLang="zh-CN" sz="1200" kern="100">
                <a:latin typeface="Calibri" panose="020F0502020204030204"/>
                <a:ea typeface="SimSun" panose="02010600030101010101" pitchFamily="2" charset="-122"/>
                <a:cs typeface="Times New Roman" panose="02020603050405020304"/>
                <a:sym typeface="Times New Roman" panose="02020603050405020304"/>
              </a:rPr>
              <a:t>Chuyến tham quan trải nghiệm đến khu di tích Vàm Nhựt Tảo để viếng thăm đền tưởng niệm anh hùng dân tộc Nguyễn Trung Trực cùng các trò chơi giải trí dân gian ở khu du lịch Lan Vương 2 tại Bến Tre thật sự đã cho em rất nhiều trải nghiệm thú vị .Tìm hiểu, bày tỏ lòng biết ơn đối với người anh hùng của đất nước ,sau đó lại được trải nghiệm một ngày làm nông dân khi mặc những bộ đồ bà ba giản dị, dù có hơi không may là trời khá mưa nhưng tụi em vẫn có những khoảng khắc vui vẻ bên thầy cô và bạn bè thật đáng nhớ. Từ đó chúng ta cần có ý thức để bảo tồn và giữ gìn các khu di tích và khu du lịch như: giữ gì vệ sinh sạch sẽ, bỏ rác đúng nơi quy định; không làm hư hỏng cơ sở vật chất ở nơi đó; nghe theo chỉ dẫn của ngươi hướng dẫn để tránh những tai nạn không đáng có nhằm phục vụ cho phát triển du lịch của đất nước.</a:t>
            </a:r>
          </a:p>
          <a:p>
            <a:pPr algn="just"/>
            <a:r>
              <a:rPr lang="en-US" altLang="zh-CN" sz="1350" kern="100">
                <a:latin typeface="Calibri" panose="020F0502020204030204"/>
                <a:ea typeface="SimSun" panose="02010600030101010101" pitchFamily="2" charset="-122"/>
                <a:cs typeface="Times New Roman" panose="02020603050405020304"/>
                <a:sym typeface="Times New Roman" panose="02020603050405020304"/>
              </a:rPr>
              <a:t>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000726" y="-89059"/>
            <a:ext cx="5142548" cy="6947059"/>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p:cNvPicPr>
          <p:nvPr/>
        </p:nvPicPr>
        <p:blipFill>
          <a:blip r:embed="rId2"/>
          <a:srcRect t="10563" b="10725"/>
          <a:stretch>
            <a:fillRect/>
          </a:stretch>
        </p:blipFill>
        <p:spPr>
          <a:xfrm>
            <a:off x="2000250" y="-635"/>
            <a:ext cx="5143500" cy="685863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Be Nâu nhạt Trắng Kỳ quặc Người làm thủ công Biểu ngữ Youtube"/>
          <p:cNvPicPr>
            <a:picLocks noChangeAspect="1"/>
          </p:cNvPicPr>
          <p:nvPr/>
        </p:nvPicPr>
        <p:blipFill>
          <a:blip r:embed="rId2"/>
          <a:stretch>
            <a:fillRect/>
          </a:stretch>
        </p:blipFill>
        <p:spPr>
          <a:xfrm>
            <a:off x="0" y="690880"/>
            <a:ext cx="9164955" cy="5157470"/>
          </a:xfrm>
          <a:prstGeom prst="rect">
            <a:avLst/>
          </a:prstGeom>
        </p:spPr>
      </p:pic>
      <p:sp>
        <p:nvSpPr>
          <p:cNvPr id="3" name="Text Box 2"/>
          <p:cNvSpPr txBox="1"/>
          <p:nvPr/>
        </p:nvSpPr>
        <p:spPr>
          <a:xfrm>
            <a:off x="1463040" y="758825"/>
            <a:ext cx="3131820" cy="368300"/>
          </a:xfrm>
          <a:prstGeom prst="rect">
            <a:avLst/>
          </a:prstGeom>
          <a:noFill/>
        </p:spPr>
        <p:txBody>
          <a:bodyPr wrap="square" rtlCol="0">
            <a:spAutoFit/>
          </a:bodyPr>
          <a:lstStyle/>
          <a:p>
            <a:r>
              <a:rPr lang="en-US"/>
              <a:t>Nguyễn Thị Kim Ngân-29-11a2</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35" y="708025"/>
            <a:ext cx="9144000" cy="5304155"/>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rcRect l="30477" t="2517" r="29968" b="3362"/>
          <a:stretch>
            <a:fillRect/>
          </a:stretch>
        </p:blipFill>
        <p:spPr>
          <a:xfrm>
            <a:off x="1238885" y="0"/>
            <a:ext cx="6165215" cy="6858000"/>
          </a:xfrm>
          <a:prstGeom prst="rect">
            <a:avLst/>
          </a:prstGeom>
        </p:spPr>
      </p:pic>
      <p:sp>
        <p:nvSpPr>
          <p:cNvPr id="3" name="Text Box 2"/>
          <p:cNvSpPr txBox="1"/>
          <p:nvPr/>
        </p:nvSpPr>
        <p:spPr>
          <a:xfrm>
            <a:off x="2790190" y="6189345"/>
            <a:ext cx="2909570" cy="368300"/>
          </a:xfrm>
          <a:prstGeom prst="rect">
            <a:avLst/>
          </a:prstGeom>
          <a:noFill/>
        </p:spPr>
        <p:txBody>
          <a:bodyPr wrap="square" rtlCol="0">
            <a:spAutoFit/>
          </a:bodyPr>
          <a:lstStyle/>
          <a:p>
            <a:r>
              <a:rPr lang="en-US"/>
              <a:t>Nguyễn Văn Thành-38-11a2</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208203661772860438">
            <a:hlinkClick r:id="" action="ppaction://media"/>
          </p:cNvPr>
          <p:cNvPicPr/>
          <p:nvPr>
            <a:videoFile r:link="rId2"/>
            <p:extLst>
              <p:ext uri="{DAA4B4D4-6D71-4841-9C94-3DE7FCFB9230}">
                <p14:media xmlns:p14="http://schemas.microsoft.com/office/powerpoint/2010/main" r:embed="rId1"/>
              </p:ext>
            </p:extLst>
          </p:nvPr>
        </p:nvPicPr>
        <p:blipFill>
          <a:blip r:embed="rId4"/>
          <a:stretch>
            <a:fillRect/>
          </a:stretch>
        </p:blipFill>
        <p:spPr>
          <a:xfrm>
            <a:off x="2571750" y="0"/>
            <a:ext cx="4088765" cy="6858000"/>
          </a:xfrm>
          <a:prstGeom prst="rect">
            <a:avLst/>
          </a:prstGeom>
        </p:spPr>
      </p:pic>
    </p:spTree>
  </p:cSld>
  <p:clrMapOvr>
    <a:masterClrMapping/>
  </p:clrMapOvr>
  <p:timing>
    <p:tnLst>
      <p:par>
        <p:cTn id="1" dur="indefinite" restart="never" nodeType="tmRoot">
          <p:childTnLst>
            <p:video>
              <p:cMediaNode>
                <p:cTn id="2" fill="hold" display="1">
                  <p:stCondLst>
                    <p:cond delay="indefinite"/>
                  </p:stCondLst>
                </p:cTn>
                <p:tgtEl>
                  <p:spTgt spid="2"/>
                </p:tgtEl>
              </p:cMediaNode>
            </p:video>
            <p:seq concurrent="1" nextAc="seek">
              <p:cTn id="3" restart="whenNotActive" fill="hold" evtFilter="cancelBubble" nodeType="interactiveSeq">
                <p:stCondLst>
                  <p:cond evt="onClick" delay="0">
                    <p:tgtEl>
                      <p:spTgt spid="2"/>
                    </p:tgtEl>
                  </p:cond>
                </p:stCondLst>
                <p:endSync evt="end" delay="0">
                  <p:rtn val="all"/>
                </p:endSync>
                <p:childTnLst>
                  <p:par>
                    <p:cTn id="4" fill="hold">
                      <p:stCondLst>
                        <p:cond delay="0"/>
                      </p:stCondLst>
                      <p:childTnLst>
                        <p:par>
                          <p:cTn id="5" fill="hold">
                            <p:stCondLst>
                              <p:cond delay="0"/>
                            </p:stCondLst>
                            <p:childTnLst>
                              <p:par>
                                <p:cTn id="6" presetID="2" presetClass="mediacall" presetSubtype="0" fill="hold" nodeType="clickEffect">
                                  <p:stCondLst>
                                    <p:cond delay="0"/>
                                  </p:stCondLst>
                                  <p:childTnLst>
                                    <p:cmd type="call" cmd="togglePause">
                                      <p:cBhvr additive="base">
                                        <p:cTn id="7"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208</Words>
  <Application>Microsoft Office PowerPoint</Application>
  <PresentationFormat>On-screen Show (4:3)</PresentationFormat>
  <Paragraphs>4</Paragraphs>
  <Slides>7</Slides>
  <Notes>0</Notes>
  <HiddenSlides>0</HiddenSlides>
  <MMClips>1</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WPS Presentation</dc:title>
  <dc:creator>Admin</dc:creator>
  <cp:lastModifiedBy>Admin</cp:lastModifiedBy>
  <cp:revision>5</cp:revision>
  <dcterms:created xsi:type="dcterms:W3CDTF">2022-11-15T14:40:54Z</dcterms:created>
  <dcterms:modified xsi:type="dcterms:W3CDTF">2022-12-08T04:48:13Z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3603B707920748D7BC44B477C2D95726</vt:lpwstr>
  </property>
  <property fmtid="{D5CDD505-2E9C-101B-9397-08002B2CF9AE}" pid="3" name="KSOProductBuildVer">
    <vt:lpwstr>1033-11.2.0.11341</vt:lpwstr>
  </property>
</Properties>
</file>